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2519997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7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6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56CC06-160A-684A-8B06-9C6A5C0118A4}" v="3" dt="2026-03-24T10:37:29.8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6"/>
    <p:restoredTop sz="94640"/>
  </p:normalViewPr>
  <p:slideViewPr>
    <p:cSldViewPr snapToGrid="0" showGuides="1">
      <p:cViewPr>
        <p:scale>
          <a:sx n="27" d="100"/>
          <a:sy n="27" d="100"/>
        </p:scale>
        <p:origin x="1784" y="-688"/>
      </p:cViewPr>
      <p:guideLst>
        <p:guide orient="horz" pos="11339"/>
        <p:guide pos="7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ara Mignani" userId="873990fa-58f0-4d79-8554-22aa1b076a92" providerId="ADAL" clId="{D57B4ED8-3BED-5256-A971-108C1C290697}"/>
    <pc:docChg chg="undo custSel modSld modMainMaster">
      <pc:chgData name="Chiara Mignani" userId="873990fa-58f0-4d79-8554-22aa1b076a92" providerId="ADAL" clId="{D57B4ED8-3BED-5256-A971-108C1C290697}" dt="2026-03-24T10:37:24.434" v="20" actId="735"/>
      <pc:docMkLst>
        <pc:docMk/>
      </pc:docMkLst>
      <pc:sldChg chg="addSp modSp mod">
        <pc:chgData name="Chiara Mignani" userId="873990fa-58f0-4d79-8554-22aa1b076a92" providerId="ADAL" clId="{D57B4ED8-3BED-5256-A971-108C1C290697}" dt="2026-03-24T10:36:54.629" v="19" actId="20577"/>
        <pc:sldMkLst>
          <pc:docMk/>
          <pc:sldMk cId="4221125097" sldId="256"/>
        </pc:sldMkLst>
        <pc:spChg chg="add mod">
          <ac:chgData name="Chiara Mignani" userId="873990fa-58f0-4d79-8554-22aa1b076a92" providerId="ADAL" clId="{D57B4ED8-3BED-5256-A971-108C1C290697}" dt="2026-03-24T10:36:54.629" v="19" actId="20577"/>
          <ac:spMkLst>
            <pc:docMk/>
            <pc:sldMk cId="4221125097" sldId="256"/>
            <ac:spMk id="3" creationId="{3D238A11-1ED8-684B-9E38-F8B0D6BF8AD2}"/>
          </ac:spMkLst>
        </pc:spChg>
        <pc:spChg chg="mod">
          <ac:chgData name="Chiara Mignani" userId="873990fa-58f0-4d79-8554-22aa1b076a92" providerId="ADAL" clId="{D57B4ED8-3BED-5256-A971-108C1C290697}" dt="2026-03-24T10:36:32.871" v="17" actId="14100"/>
          <ac:spMkLst>
            <pc:docMk/>
            <pc:sldMk cId="4221125097" sldId="256"/>
            <ac:spMk id="8" creationId="{ED4A3CFB-A3C2-1E50-2149-D9EFD057EC2E}"/>
          </ac:spMkLst>
        </pc:spChg>
      </pc:sldChg>
      <pc:sldMasterChg chg="modSldLayout">
        <pc:chgData name="Chiara Mignani" userId="873990fa-58f0-4d79-8554-22aa1b076a92" providerId="ADAL" clId="{D57B4ED8-3BED-5256-A971-108C1C290697}" dt="2026-03-24T10:37:24.434" v="20" actId="735"/>
        <pc:sldMasterMkLst>
          <pc:docMk/>
          <pc:sldMasterMk cId="577986642" sldId="2147483660"/>
        </pc:sldMasterMkLst>
        <pc:sldLayoutChg chg="modSp">
          <pc:chgData name="Chiara Mignani" userId="873990fa-58f0-4d79-8554-22aa1b076a92" providerId="ADAL" clId="{D57B4ED8-3BED-5256-A971-108C1C290697}" dt="2026-03-24T10:37:24.434" v="20" actId="735"/>
          <pc:sldLayoutMkLst>
            <pc:docMk/>
            <pc:sldMasterMk cId="577986642" sldId="2147483660"/>
            <pc:sldLayoutMk cId="436434865" sldId="214748366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E9F8-C371-254E-BC49-6CF1A5C0B483}" type="datetimeFigureOut">
              <a:rPr lang="it-IT" smtClean="0"/>
              <a:t>24/03/26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B9693-F653-4F43-99B1-B1DB436C8F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6434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338" userDrawn="1">
          <p15:clr>
            <a:srgbClr val="FBAE40"/>
          </p15:clr>
        </p15:guide>
        <p15:guide id="2" pos="793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E9F8-C371-254E-BC49-6CF1A5C0B483}" type="datetimeFigureOut">
              <a:rPr lang="it-IT" smtClean="0"/>
              <a:t>24/03/26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B9693-F653-4F43-99B1-B1DB436C8F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7136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>
                    <a:tint val="82000"/>
                  </a:schemeClr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82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82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E9F8-C371-254E-BC49-6CF1A5C0B483}" type="datetimeFigureOut">
              <a:rPr lang="it-IT" smtClean="0"/>
              <a:t>24/03/26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B9693-F653-4F43-99B1-B1DB436C8F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0778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E9F8-C371-254E-BC49-6CF1A5C0B483}" type="datetimeFigureOut">
              <a:rPr lang="it-IT" smtClean="0"/>
              <a:t>24/03/26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B9693-F653-4F43-99B1-B1DB436C8F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2531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4"/>
            <a:ext cx="10660769" cy="1934152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8"/>
            <a:ext cx="10713272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4"/>
            <a:ext cx="10713272" cy="1934152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E9F8-C371-254E-BC49-6CF1A5C0B483}" type="datetimeFigureOut">
              <a:rPr lang="it-IT" smtClean="0"/>
              <a:t>24/03/26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B9693-F653-4F43-99B1-B1DB436C8F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1843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E9F8-C371-254E-BC49-6CF1A5C0B483}" type="datetimeFigureOut">
              <a:rPr lang="it-IT" smtClean="0"/>
              <a:t>24/03/26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B9693-F653-4F43-99B1-B1DB436C8F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6663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E9F8-C371-254E-BC49-6CF1A5C0B483}" type="datetimeFigureOut">
              <a:rPr lang="it-IT" smtClean="0"/>
              <a:t>24/03/26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B9693-F653-4F43-99B1-B1DB436C8F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0853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304"/>
            <a:ext cx="12757487" cy="25583147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E9F8-C371-254E-BC49-6CF1A5C0B483}" type="datetimeFigureOut">
              <a:rPr lang="it-IT" smtClean="0"/>
              <a:t>24/03/26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B9693-F653-4F43-99B1-B1DB436C8F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6341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183304"/>
            <a:ext cx="12757487" cy="25583147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E9F8-C371-254E-BC49-6CF1A5C0B483}" type="datetimeFigureOut">
              <a:rPr lang="it-IT" smtClean="0"/>
              <a:t>24/03/26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B9693-F653-4F43-99B1-B1DB436C8F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907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E9F8-C371-254E-BC49-6CF1A5C0B483}" type="datetimeFigureOut">
              <a:rPr lang="it-IT" smtClean="0"/>
              <a:t>24/03/26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B9693-F653-4F43-99B1-B1DB436C8F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0485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916653"/>
            <a:ext cx="5433745" cy="3050811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3"/>
            <a:ext cx="15986234" cy="3050811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E9F8-C371-254E-BC49-6CF1A5C0B483}" type="datetimeFigureOut">
              <a:rPr lang="it-IT" smtClean="0"/>
              <a:t>24/03/26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B9693-F653-4F43-99B1-B1DB436C8F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6739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F4E9F8-C371-254E-BC49-6CF1A5C0B483}" type="datetimeFigureOut">
              <a:rPr lang="it-IT" smtClean="0"/>
              <a:t>24/03/26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B9693-F653-4F43-99B1-B1DB436C8F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798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B456C7CD-1FC5-339C-ECDB-CEF2782881D9}"/>
              </a:ext>
            </a:extLst>
          </p:cNvPr>
          <p:cNvSpPr/>
          <p:nvPr/>
        </p:nvSpPr>
        <p:spPr>
          <a:xfrm rot="471546">
            <a:off x="12428790" y="-1458392"/>
            <a:ext cx="15104999" cy="5377199"/>
          </a:xfrm>
          <a:prstGeom prst="rect">
            <a:avLst/>
          </a:prstGeom>
          <a:solidFill>
            <a:srgbClr val="0D64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3891727-B5B2-479C-9E3C-CC5892D91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4026" y="4540149"/>
            <a:ext cx="21091922" cy="2216054"/>
          </a:xfrm>
        </p:spPr>
        <p:txBody>
          <a:bodyPr anchor="t">
            <a:normAutofit/>
          </a:bodyPr>
          <a:lstStyle/>
          <a:p>
            <a:pPr algn="l"/>
            <a:r>
              <a:rPr lang="it-IT" sz="6600" dirty="0">
                <a:latin typeface="Roboto Medium" panose="02000000000000000000" pitchFamily="2" charset="0"/>
                <a:ea typeface="Roboto Medium" panose="02000000000000000000" pitchFamily="2" charset="0"/>
              </a:rPr>
              <a:t>Titolo contributo poster</a:t>
            </a:r>
            <a:br>
              <a:rPr lang="it-IT" sz="6600" dirty="0">
                <a:latin typeface="Roboto Medium" panose="02000000000000000000" pitchFamily="2" charset="0"/>
                <a:ea typeface="Roboto Medium" panose="02000000000000000000" pitchFamily="2" charset="0"/>
              </a:rPr>
            </a:br>
            <a:endParaRPr lang="it-IT" sz="6600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pic>
        <p:nvPicPr>
          <p:cNvPr id="4" name="Image 7">
            <a:extLst>
              <a:ext uri="{FF2B5EF4-FFF2-40B4-BE49-F238E27FC236}">
                <a16:creationId xmlns:a16="http://schemas.microsoft.com/office/drawing/2014/main" id="{FBEA6725-AF66-DCEA-A849-3AE8B0BD9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884" b="44214"/>
          <a:stretch/>
        </p:blipFill>
        <p:spPr>
          <a:xfrm>
            <a:off x="1" y="34420134"/>
            <a:ext cx="18899982" cy="1396022"/>
          </a:xfrm>
          <a:prstGeom prst="rect">
            <a:avLst/>
          </a:prstGeom>
          <a:noFill/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36BC0E38-61D4-8BCE-C5EA-84841CA28CDC}"/>
              </a:ext>
            </a:extLst>
          </p:cNvPr>
          <p:cNvSpPr/>
          <p:nvPr/>
        </p:nvSpPr>
        <p:spPr>
          <a:xfrm>
            <a:off x="18286615" y="33561694"/>
            <a:ext cx="2438044" cy="24380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age 8">
            <a:extLst>
              <a:ext uri="{FF2B5EF4-FFF2-40B4-BE49-F238E27FC236}">
                <a16:creationId xmlns:a16="http://schemas.microsoft.com/office/drawing/2014/main" id="{666E4AFD-EE0C-01AA-3ECF-E9780D267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3735" y="33439774"/>
            <a:ext cx="6333509" cy="2860636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D4A3CFB-A3C2-1E50-2149-D9EFD057EC2E}"/>
              </a:ext>
            </a:extLst>
          </p:cNvPr>
          <p:cNvSpPr txBox="1"/>
          <p:nvPr/>
        </p:nvSpPr>
        <p:spPr>
          <a:xfrm>
            <a:off x="12599989" y="611192"/>
            <a:ext cx="1054596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sz="5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22 APRILE 2026 - CLIMATE DAY </a:t>
            </a:r>
          </a:p>
        </p:txBody>
      </p:sp>
      <p:sp>
        <p:nvSpPr>
          <p:cNvPr id="9" name="Sottotitolo 2">
            <a:extLst>
              <a:ext uri="{FF2B5EF4-FFF2-40B4-BE49-F238E27FC236}">
                <a16:creationId xmlns:a16="http://schemas.microsoft.com/office/drawing/2014/main" id="{458C3CF1-E27C-C67A-26ED-3F7238DDA3D9}"/>
              </a:ext>
            </a:extLst>
          </p:cNvPr>
          <p:cNvSpPr txBox="1">
            <a:spLocks/>
          </p:cNvSpPr>
          <p:nvPr/>
        </p:nvSpPr>
        <p:spPr>
          <a:xfrm>
            <a:off x="14246026" y="6442389"/>
            <a:ext cx="9772214" cy="26997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519995" rtl="0" eaLnBrk="1" latinLnBrk="0" hangingPunct="1">
              <a:lnSpc>
                <a:spcPct val="90000"/>
              </a:lnSpc>
              <a:spcBef>
                <a:spcPts val="2756"/>
              </a:spcBef>
              <a:buFont typeface="Arial" panose="020B0604020202020204" pitchFamily="34" charset="0"/>
              <a:buNone/>
              <a:defRPr sz="66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59997" indent="0" algn="ctr" defTabSz="2519995" rtl="0" eaLnBrk="1" latinLnBrk="0" hangingPunct="1">
              <a:lnSpc>
                <a:spcPct val="90000"/>
              </a:lnSpc>
              <a:spcBef>
                <a:spcPts val="1378"/>
              </a:spcBef>
              <a:buFont typeface="Arial" panose="020B0604020202020204" pitchFamily="34" charset="0"/>
              <a:buNone/>
              <a:defRPr sz="5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19995" indent="0" algn="ctr" defTabSz="2519995" rtl="0" eaLnBrk="1" latinLnBrk="0" hangingPunct="1">
              <a:lnSpc>
                <a:spcPct val="90000"/>
              </a:lnSpc>
              <a:spcBef>
                <a:spcPts val="1378"/>
              </a:spcBef>
              <a:buFont typeface="Arial" panose="020B0604020202020204" pitchFamily="34" charset="0"/>
              <a:buNone/>
              <a:defRPr sz="49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779992" indent="0" algn="ctr" defTabSz="2519995" rtl="0" eaLnBrk="1" latinLnBrk="0" hangingPunct="1">
              <a:lnSpc>
                <a:spcPct val="90000"/>
              </a:lnSpc>
              <a:spcBef>
                <a:spcPts val="1378"/>
              </a:spcBef>
              <a:buFont typeface="Arial" panose="020B0604020202020204" pitchFamily="34" charset="0"/>
              <a:buNone/>
              <a:defRPr sz="44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039990" indent="0" algn="ctr" defTabSz="2519995" rtl="0" eaLnBrk="1" latinLnBrk="0" hangingPunct="1">
              <a:lnSpc>
                <a:spcPct val="90000"/>
              </a:lnSpc>
              <a:spcBef>
                <a:spcPts val="1378"/>
              </a:spcBef>
              <a:buFont typeface="Arial" panose="020B0604020202020204" pitchFamily="34" charset="0"/>
              <a:buNone/>
              <a:defRPr sz="44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299987" indent="0" algn="ctr" defTabSz="2519995" rtl="0" eaLnBrk="1" latinLnBrk="0" hangingPunct="1">
              <a:lnSpc>
                <a:spcPct val="90000"/>
              </a:lnSpc>
              <a:spcBef>
                <a:spcPts val="1378"/>
              </a:spcBef>
              <a:buFont typeface="Arial" panose="020B0604020202020204" pitchFamily="34" charset="0"/>
              <a:buNone/>
              <a:defRPr sz="44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559985" indent="0" algn="ctr" defTabSz="2519995" rtl="0" eaLnBrk="1" latinLnBrk="0" hangingPunct="1">
              <a:lnSpc>
                <a:spcPct val="90000"/>
              </a:lnSpc>
              <a:spcBef>
                <a:spcPts val="1378"/>
              </a:spcBef>
              <a:buFont typeface="Arial" panose="020B0604020202020204" pitchFamily="34" charset="0"/>
              <a:buNone/>
              <a:defRPr sz="44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819982" indent="0" algn="ctr" defTabSz="2519995" rtl="0" eaLnBrk="1" latinLnBrk="0" hangingPunct="1">
              <a:lnSpc>
                <a:spcPct val="90000"/>
              </a:lnSpc>
              <a:spcBef>
                <a:spcPts val="1378"/>
              </a:spcBef>
              <a:buFont typeface="Arial" panose="020B0604020202020204" pitchFamily="34" charset="0"/>
              <a:buNone/>
              <a:defRPr sz="44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079980" indent="0" algn="ctr" defTabSz="2519995" rtl="0" eaLnBrk="1" latinLnBrk="0" hangingPunct="1">
              <a:lnSpc>
                <a:spcPct val="90000"/>
              </a:lnSpc>
              <a:spcBef>
                <a:spcPts val="1378"/>
              </a:spcBef>
              <a:buFont typeface="Arial" panose="020B0604020202020204" pitchFamily="34" charset="0"/>
              <a:buNone/>
              <a:defRPr sz="44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447412C-4EA4-BDB2-EB38-9EF7F10B09B9}"/>
              </a:ext>
            </a:extLst>
          </p:cNvPr>
          <p:cNvSpPr txBox="1"/>
          <p:nvPr/>
        </p:nvSpPr>
        <p:spPr>
          <a:xfrm>
            <a:off x="2054026" y="5937859"/>
            <a:ext cx="21091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latin typeface="Arial" panose="020B0604020202020204" pitchFamily="34" charset="0"/>
                <a:cs typeface="Arial" panose="020B0604020202020204" pitchFamily="34" charset="0"/>
              </a:rPr>
              <a:t>Autori e affiliazioni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EC32FCE-0BFA-6491-2CF8-3CDE5EE7E44F}"/>
              </a:ext>
            </a:extLst>
          </p:cNvPr>
          <p:cNvSpPr txBox="1"/>
          <p:nvPr/>
        </p:nvSpPr>
        <p:spPr>
          <a:xfrm>
            <a:off x="2054026" y="8043455"/>
            <a:ext cx="100160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Si prega di seguire la struttura riportata di seguito (in italiano o in inglese).</a:t>
            </a: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Contesto e obiettivo</a:t>
            </a:r>
          </a:p>
          <a:p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Dati e metodo</a:t>
            </a:r>
          </a:p>
          <a:p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Risultati principali</a:t>
            </a:r>
          </a:p>
          <a:p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Discussione e implicazioni</a:t>
            </a: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Bibliografia</a:t>
            </a:r>
          </a:p>
          <a:p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Inserire i riferimenti bibliografici utilizzando lo stile APA 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783EA4CE-E83B-82A6-3BBB-5D704FA2D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087" y="509770"/>
            <a:ext cx="7772400" cy="2641106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D238A11-1ED8-684B-9E38-F8B0D6BF8AD2}"/>
              </a:ext>
            </a:extLst>
          </p:cNvPr>
          <p:cNvSpPr txBox="1"/>
          <p:nvPr/>
        </p:nvSpPr>
        <p:spPr>
          <a:xfrm>
            <a:off x="14103377" y="1502553"/>
            <a:ext cx="904257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Soluzioni per il cambiamento climatico nelle aree interne </a:t>
            </a:r>
            <a:br>
              <a:rPr lang="it-IT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vulnerabili</a:t>
            </a:r>
            <a:r>
              <a:rPr lang="it-IT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11250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</TotalTime>
  <Words>62</Words>
  <Application>Microsoft Macintosh PowerPoint</Application>
  <PresentationFormat>Personalizzato</PresentationFormat>
  <Paragraphs>13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Roboto Medium</vt:lpstr>
      <vt:lpstr>Tema di Office</vt:lpstr>
      <vt:lpstr>Titolo contributo poster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Chiara Mignani</dc:creator>
  <cp:lastModifiedBy>Chiara Mignani</cp:lastModifiedBy>
  <cp:revision>1</cp:revision>
  <dcterms:created xsi:type="dcterms:W3CDTF">2026-03-24T06:35:02Z</dcterms:created>
  <dcterms:modified xsi:type="dcterms:W3CDTF">2026-03-24T10:37:34Z</dcterms:modified>
</cp:coreProperties>
</file>